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58" r:id="rId4"/>
    <p:sldId id="260" r:id="rId5"/>
    <p:sldId id="265" r:id="rId6"/>
    <p:sldId id="261" r:id="rId7"/>
    <p:sldId id="262" r:id="rId8"/>
    <p:sldId id="269" r:id="rId9"/>
    <p:sldId id="263" r:id="rId10"/>
    <p:sldId id="266" r:id="rId11"/>
    <p:sldId id="268" r:id="rId12"/>
    <p:sldId id="264" r:id="rId13"/>
  </p:sldIdLst>
  <p:sldSz cx="9144000" cy="6858000" type="screen4x3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57" d="100"/>
          <a:sy n="57" d="100"/>
        </p:scale>
        <p:origin x="-1338" y="-3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07AD6-3024-DF4E-BA2F-08001BC5CC8C}" type="datetimeFigureOut">
              <a:rPr lang="en-US" smtClean="0"/>
              <a:t>8/22/2016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FBED8-CA88-2146-A0C1-158DE828F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13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07AD6-3024-DF4E-BA2F-08001BC5CC8C}" type="datetimeFigureOut">
              <a:rPr lang="en-US" smtClean="0"/>
              <a:t>8/22/2016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FBED8-CA88-2146-A0C1-158DE828F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74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07AD6-3024-DF4E-BA2F-08001BC5CC8C}" type="datetimeFigureOut">
              <a:rPr lang="en-US" smtClean="0"/>
              <a:t>8/22/2016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FBED8-CA88-2146-A0C1-158DE828F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05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07AD6-3024-DF4E-BA2F-08001BC5CC8C}" type="datetimeFigureOut">
              <a:rPr lang="en-US" smtClean="0"/>
              <a:t>8/22/2016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FBED8-CA88-2146-A0C1-158DE828F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54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07AD6-3024-DF4E-BA2F-08001BC5CC8C}" type="datetimeFigureOut">
              <a:rPr lang="en-US" smtClean="0"/>
              <a:t>8/22/2016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FBED8-CA88-2146-A0C1-158DE828F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22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07AD6-3024-DF4E-BA2F-08001BC5CC8C}" type="datetimeFigureOut">
              <a:rPr lang="en-US" smtClean="0"/>
              <a:t>8/22/2016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FBED8-CA88-2146-A0C1-158DE828F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3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07AD6-3024-DF4E-BA2F-08001BC5CC8C}" type="datetimeFigureOut">
              <a:rPr lang="en-US" smtClean="0"/>
              <a:t>8/22/2016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FBED8-CA88-2146-A0C1-158DE828F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04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07AD6-3024-DF4E-BA2F-08001BC5CC8C}" type="datetimeFigureOut">
              <a:rPr lang="en-US" smtClean="0"/>
              <a:t>8/22/2016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FBED8-CA88-2146-A0C1-158DE828F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02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07AD6-3024-DF4E-BA2F-08001BC5CC8C}" type="datetimeFigureOut">
              <a:rPr lang="en-US" smtClean="0"/>
              <a:t>8/22/2016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FBED8-CA88-2146-A0C1-158DE828F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5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07AD6-3024-DF4E-BA2F-08001BC5CC8C}" type="datetimeFigureOut">
              <a:rPr lang="en-US" smtClean="0"/>
              <a:t>8/22/2016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FBED8-CA88-2146-A0C1-158DE828F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45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07AD6-3024-DF4E-BA2F-08001BC5CC8C}" type="datetimeFigureOut">
              <a:rPr lang="en-US" smtClean="0"/>
              <a:t>8/22/2016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FBED8-CA88-2146-A0C1-158DE828F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35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07AD6-3024-DF4E-BA2F-08001BC5CC8C}" type="datetimeFigureOut">
              <a:rPr lang="en-US" smtClean="0"/>
              <a:t>8/22/2016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FBED8-CA88-2146-A0C1-158DE828F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61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analystsoft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8-15 at 5.16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81" y="128591"/>
            <a:ext cx="7014331" cy="56394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2875" y="5642312"/>
            <a:ext cx="88153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/>
          </a:p>
          <a:p>
            <a:r>
              <a:rPr lang="en-US" sz="1400" dirty="0" err="1"/>
              <a:t>StatPlus:mac</a:t>
            </a:r>
            <a:r>
              <a:rPr lang="en-US" sz="1400" dirty="0"/>
              <a:t> requires Mac OS 10.7 or newer, builds for Mac OS 10.4-10.6 and PowerPC are available on request.</a:t>
            </a:r>
          </a:p>
          <a:p>
            <a:endParaRPr lang="en-US" sz="1400" dirty="0"/>
          </a:p>
          <a:p>
            <a:r>
              <a:rPr lang="en-US" sz="1400" i="1" dirty="0"/>
              <a:t>Please contact us at </a:t>
            </a:r>
            <a:r>
              <a:rPr lang="en-US" sz="1400" i="1" dirty="0">
                <a:hlinkClick r:id="rId3"/>
              </a:rPr>
              <a:t>http://support.analystsoft.com if you have any questions or issues. </a:t>
            </a:r>
            <a:endParaRPr lang="en-US" sz="1400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076035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8738" y="266704"/>
            <a:ext cx="8486774" cy="6285163"/>
            <a:chOff x="185738" y="200204"/>
            <a:chExt cx="8486774" cy="6285163"/>
          </a:xfrm>
        </p:grpSpPr>
        <p:pic>
          <p:nvPicPr>
            <p:cNvPr id="2" name="Picture 1" descr="Screen Shot 2016-08-15 at 5.35.11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527" y="928956"/>
              <a:ext cx="6354985" cy="542529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85738" y="200204"/>
              <a:ext cx="27717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Click on &lt;OK&gt; …generates the forecasting results…and they appear on a new worksheet.</a:t>
              </a:r>
              <a:endParaRPr lang="en-US" dirty="0"/>
            </a:p>
          </p:txBody>
        </p:sp>
        <p:cxnSp>
          <p:nvCxnSpPr>
            <p:cNvPr id="5" name="Straight Arrow Connector 4"/>
            <p:cNvCxnSpPr>
              <a:stCxn id="3" idx="2"/>
            </p:cNvCxnSpPr>
            <p:nvPr/>
          </p:nvCxnSpPr>
          <p:spPr>
            <a:xfrm>
              <a:off x="1571626" y="1400533"/>
              <a:ext cx="1385887" cy="128887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3852991" y="5830459"/>
              <a:ext cx="1037968" cy="65490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3807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50970" y="442511"/>
            <a:ext cx="8552599" cy="5958288"/>
            <a:chOff x="250970" y="442511"/>
            <a:chExt cx="8552599" cy="5958288"/>
          </a:xfrm>
        </p:grpSpPr>
        <p:grpSp>
          <p:nvGrpSpPr>
            <p:cNvPr id="5" name="Group 4"/>
            <p:cNvGrpSpPr/>
            <p:nvPr/>
          </p:nvGrpSpPr>
          <p:grpSpPr>
            <a:xfrm>
              <a:off x="250970" y="1014412"/>
              <a:ext cx="5790902" cy="5386387"/>
              <a:chOff x="250969" y="400960"/>
              <a:chExt cx="6206979" cy="5999840"/>
            </a:xfrm>
          </p:grpSpPr>
          <p:pic>
            <p:nvPicPr>
              <p:cNvPr id="4" name="Picture 3" descr="Screen Shot 2016-08-15 at 5.26.29 P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969" y="400960"/>
                <a:ext cx="6206979" cy="5859905"/>
              </a:xfrm>
              <a:prstGeom prst="rect">
                <a:avLst/>
              </a:prstGeom>
            </p:spPr>
          </p:pic>
          <p:pic>
            <p:nvPicPr>
              <p:cNvPr id="2" name="Picture 1" descr="Screen Shot 2016-08-15 at 5.36.52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970" y="1217865"/>
                <a:ext cx="6073048" cy="5182935"/>
              </a:xfrm>
              <a:prstGeom prst="rect">
                <a:avLst/>
              </a:prstGeom>
            </p:spPr>
          </p:pic>
        </p:grpSp>
        <p:sp>
          <p:nvSpPr>
            <p:cNvPr id="6" name="Right Arrow 5"/>
            <p:cNvSpPr/>
            <p:nvPr/>
          </p:nvSpPr>
          <p:spPr>
            <a:xfrm rot="21041120" flipH="1">
              <a:off x="4535929" y="621506"/>
              <a:ext cx="3269063" cy="78581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29426" y="442511"/>
              <a:ext cx="1546246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Choose </a:t>
              </a:r>
              <a:r>
                <a:rPr lang="en-US" i="1" dirty="0" smtClean="0"/>
                <a:t>Time </a:t>
              </a:r>
              <a:r>
                <a:rPr lang="en-US" i="1" dirty="0"/>
                <a:t>S</a:t>
              </a:r>
              <a:r>
                <a:rPr lang="en-US" i="1" dirty="0" smtClean="0"/>
                <a:t>eries</a:t>
              </a:r>
              <a:r>
                <a:rPr lang="en-US" dirty="0" smtClean="0"/>
                <a:t>; then Exponential Smoothing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83945" y="3044627"/>
              <a:ext cx="2416743" cy="147732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Select the column of data you want to manipulate (data you are using to create the forecast )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257301" y="2757488"/>
              <a:ext cx="1826644" cy="102580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1571625" y="2300288"/>
              <a:ext cx="4572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401529" y="3567052"/>
              <a:ext cx="2402040" cy="2333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Choose a number from 0 – 1 to enter here. This is the smoothing constant. A higher smoothing constant puts more weight on the most recent forecasted values.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>
              <a:off x="4493887" y="4074296"/>
              <a:ext cx="1920123" cy="96919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3652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85738" y="200204"/>
            <a:ext cx="8522804" cy="6206672"/>
            <a:chOff x="185738" y="200204"/>
            <a:chExt cx="8522804" cy="6206672"/>
          </a:xfrm>
        </p:grpSpPr>
        <p:pic>
          <p:nvPicPr>
            <p:cNvPr id="3" name="Picture 2" descr="Screen Shot 2016-08-15 at 5.37.45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2097" y="200204"/>
              <a:ext cx="4852095" cy="611505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85738" y="200204"/>
              <a:ext cx="277177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Similar to the other functions…</a:t>
              </a:r>
            </a:p>
            <a:p>
              <a:endParaRPr lang="en-US" dirty="0"/>
            </a:p>
            <a:p>
              <a:r>
                <a:rPr lang="en-US" dirty="0" smtClean="0"/>
                <a:t>Click &lt;OK&gt; </a:t>
              </a:r>
              <a:r>
                <a:rPr lang="en-US" dirty="0"/>
                <a:t> </a:t>
              </a:r>
              <a:r>
                <a:rPr lang="en-US" dirty="0" smtClean="0"/>
                <a:t>which generates the forecasted results on a new worksheet.</a:t>
              </a:r>
              <a:endParaRPr lang="en-US" dirty="0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1952368" y="1569308"/>
              <a:ext cx="2525503" cy="309794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5265430" y="5860347"/>
              <a:ext cx="812714" cy="54652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5738287" y="3357479"/>
              <a:ext cx="2970255" cy="24622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err="1" smtClean="0">
                  <a:solidFill>
                    <a:srgbClr val="FF0000"/>
                  </a:solidFill>
                </a:rPr>
                <a:t>StatsPlus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 differs from the Excel </a:t>
              </a:r>
              <a:r>
                <a:rPr lang="en-US" sz="1400" b="1" dirty="0" err="1" smtClean="0">
                  <a:solidFill>
                    <a:srgbClr val="FF0000"/>
                  </a:solidFill>
                </a:rPr>
                <a:t>ToolPak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 by calculating the first value in the time series differently, hence all of the subsequent values will vary.</a:t>
              </a:r>
            </a:p>
            <a:p>
              <a:endParaRPr lang="en-US" sz="1400" b="1" dirty="0" smtClean="0">
                <a:solidFill>
                  <a:srgbClr val="FF0000"/>
                </a:solidFill>
              </a:endParaRPr>
            </a:p>
            <a:p>
              <a:r>
                <a:rPr lang="en-US" sz="1400" b="1" dirty="0" err="1" smtClean="0">
                  <a:solidFill>
                    <a:srgbClr val="FF0000"/>
                  </a:solidFill>
                </a:rPr>
                <a:t>StatsPlus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 calculates the average of all the data points in the column and calls that (55.8) the first “smoothed” value.  The Excel </a:t>
              </a:r>
              <a:r>
                <a:rPr lang="en-US" sz="1400" b="1" dirty="0" err="1" smtClean="0">
                  <a:solidFill>
                    <a:srgbClr val="FF0000"/>
                  </a:solidFill>
                </a:rPr>
                <a:t>ToolPak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 considers the original value (34) as the first value in the “smoothed” forecast. 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4838701" y="4867276"/>
              <a:ext cx="923924" cy="21907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468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8788" y="552213"/>
            <a:ext cx="7956298" cy="5163786"/>
            <a:chOff x="200025" y="369333"/>
            <a:chExt cx="7956298" cy="5163786"/>
          </a:xfrm>
        </p:grpSpPr>
        <p:pic>
          <p:nvPicPr>
            <p:cNvPr id="4" name="Picture 3" descr="Screen Shot 2016-08-15 at 5.22.14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025" y="1297292"/>
              <a:ext cx="6749749" cy="3068068"/>
            </a:xfrm>
            <a:prstGeom prst="rect">
              <a:avLst/>
            </a:prstGeom>
          </p:spPr>
        </p:pic>
        <p:pic>
          <p:nvPicPr>
            <p:cNvPr id="5" name="Picture 4" descr="Screen Shot 2016-08-15 at 5.22.51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4924" y="2093105"/>
              <a:ext cx="4381399" cy="3440014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114550" y="369333"/>
              <a:ext cx="4114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“Descriptive statistics” function can be found here</a:t>
              </a:r>
              <a:endParaRPr lang="en-US" dirty="0"/>
            </a:p>
          </p:txBody>
        </p:sp>
        <p:cxnSp>
          <p:nvCxnSpPr>
            <p:cNvPr id="6" name="Straight Arrow Connector 5"/>
            <p:cNvCxnSpPr>
              <a:stCxn id="2" idx="1"/>
            </p:cNvCxnSpPr>
            <p:nvPr/>
          </p:nvCxnSpPr>
          <p:spPr>
            <a:xfrm flipH="1">
              <a:off x="1228726" y="692499"/>
              <a:ext cx="885824" cy="60479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4010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14325" y="276460"/>
            <a:ext cx="8601075" cy="6238640"/>
            <a:chOff x="114300" y="276460"/>
            <a:chExt cx="8601075" cy="6238640"/>
          </a:xfrm>
        </p:grpSpPr>
        <p:pic>
          <p:nvPicPr>
            <p:cNvPr id="4" name="Picture 3" descr="Screen Shot 2016-08-15 at 5.25.33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637" y="276460"/>
              <a:ext cx="6129337" cy="623864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14300" y="2066330"/>
              <a:ext cx="17430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1) Select/click on the data you want to manipulate</a:t>
              </a:r>
              <a:endParaRPr 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029201" y="2620328"/>
              <a:ext cx="36861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2) Then click here so that the location of that data shows in this box</a:t>
              </a:r>
              <a:endParaRPr lang="en-US" dirty="0"/>
            </a:p>
          </p:txBody>
        </p:sp>
        <p:cxnSp>
          <p:nvCxnSpPr>
            <p:cNvPr id="6" name="Straight Arrow Connector 5"/>
            <p:cNvCxnSpPr>
              <a:stCxn id="2" idx="0"/>
            </p:cNvCxnSpPr>
            <p:nvPr/>
          </p:nvCxnSpPr>
          <p:spPr>
            <a:xfrm flipV="1">
              <a:off x="985838" y="1543050"/>
              <a:ext cx="971550" cy="5232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 flipV="1">
              <a:off x="3714751" y="1071563"/>
              <a:ext cx="1800224" cy="159493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6057900" y="1071563"/>
              <a:ext cx="1585913" cy="20002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394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14325" y="471002"/>
            <a:ext cx="8529638" cy="5859905"/>
            <a:chOff x="314325" y="138502"/>
            <a:chExt cx="8529638" cy="5859905"/>
          </a:xfrm>
        </p:grpSpPr>
        <p:pic>
          <p:nvPicPr>
            <p:cNvPr id="2" name="Picture 1" descr="Screen Shot 2016-08-15 at 5.26.29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6984" y="138502"/>
              <a:ext cx="6206979" cy="5859905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314325" y="3752255"/>
              <a:ext cx="3700463" cy="1948458"/>
              <a:chOff x="314325" y="3752255"/>
              <a:chExt cx="3700463" cy="1948458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14325" y="3752255"/>
                <a:ext cx="20716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Once you select &lt;OK&gt; then the results will show up on a new worksheet </a:t>
                </a:r>
                <a:endParaRPr lang="en-US" dirty="0"/>
              </a:p>
            </p:txBody>
          </p:sp>
          <p:cxnSp>
            <p:nvCxnSpPr>
              <p:cNvPr id="5" name="Straight Arrow Connector 4"/>
              <p:cNvCxnSpPr>
                <a:stCxn id="3" idx="3"/>
              </p:cNvCxnSpPr>
              <p:nvPr/>
            </p:nvCxnSpPr>
            <p:spPr>
              <a:xfrm>
                <a:off x="2386013" y="4352420"/>
                <a:ext cx="1628775" cy="134829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843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9263" y="414516"/>
            <a:ext cx="8458199" cy="5943421"/>
            <a:chOff x="385763" y="414516"/>
            <a:chExt cx="8458199" cy="5943421"/>
          </a:xfrm>
        </p:grpSpPr>
        <p:pic>
          <p:nvPicPr>
            <p:cNvPr id="2" name="Picture 1" descr="Screen Shot 2016-08-15 at 5.28.41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490" y="1820652"/>
              <a:ext cx="6566071" cy="453728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85763" y="428625"/>
              <a:ext cx="24288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Select this if you want to run a regression</a:t>
              </a:r>
              <a:endParaRPr lang="en-US" dirty="0"/>
            </a:p>
          </p:txBody>
        </p:sp>
        <p:cxnSp>
          <p:nvCxnSpPr>
            <p:cNvPr id="5" name="Straight Arrow Connector 4"/>
            <p:cNvCxnSpPr>
              <a:stCxn id="3" idx="3"/>
            </p:cNvCxnSpPr>
            <p:nvPr/>
          </p:nvCxnSpPr>
          <p:spPr>
            <a:xfrm>
              <a:off x="2814638" y="751791"/>
              <a:ext cx="1657350" cy="131989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757862" y="414516"/>
              <a:ext cx="30861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The other options listed are only available if you purchase the “Pro” version of this software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6129338" y="1614845"/>
              <a:ext cx="1171574" cy="141410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6896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65514" y="197275"/>
            <a:ext cx="8328574" cy="6477651"/>
            <a:chOff x="225764" y="164025"/>
            <a:chExt cx="8618199" cy="6565387"/>
          </a:xfrm>
        </p:grpSpPr>
        <p:pic>
          <p:nvPicPr>
            <p:cNvPr id="3" name="Picture 2" descr="Screen Shot 2016-08-15 at 5.31.15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619" y="1215816"/>
              <a:ext cx="7729537" cy="542586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25764" y="372881"/>
              <a:ext cx="46176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Select the data you want to analyze from this list (notice this particular data is on “Sheet3”)</a:t>
              </a:r>
              <a:endParaRPr lang="en-US" sz="1600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657349" y="904908"/>
              <a:ext cx="2071689" cy="118106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1500180" y="6186487"/>
              <a:ext cx="785813" cy="5429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2050255" y="1726451"/>
              <a:ext cx="1964533" cy="471487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1085850" y="904908"/>
              <a:ext cx="571499" cy="205260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543550" y="164025"/>
              <a:ext cx="3300413" cy="83099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Click on this arrow to get the data range to show up in this white box …Dependent variable = Output (y)</a:t>
              </a:r>
              <a:endParaRPr lang="en-US" sz="1600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5057775" y="665268"/>
              <a:ext cx="600075" cy="83017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5957889" y="665268"/>
              <a:ext cx="1585911" cy="96350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343649" y="2940027"/>
              <a:ext cx="2400301" cy="13234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Click on the arrow to get the data range to show up in this white box …Independent variable = Input (x)</a:t>
              </a:r>
              <a:endParaRPr lang="en-US" sz="1600" dirty="0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 flipV="1">
              <a:off x="5057775" y="2085975"/>
              <a:ext cx="1285874" cy="8540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 flipV="1">
              <a:off x="6257925" y="2011374"/>
              <a:ext cx="1085850" cy="159037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6158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52500" y="404464"/>
            <a:ext cx="8695645" cy="5900736"/>
            <a:chOff x="157162" y="271464"/>
            <a:chExt cx="8824233" cy="5900736"/>
          </a:xfrm>
        </p:grpSpPr>
        <p:pic>
          <p:nvPicPr>
            <p:cNvPr id="4" name="Picture 3" descr="Screen Shot 2016-08-15 at 5.32.11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689" y="271464"/>
              <a:ext cx="6909706" cy="590073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85750" y="616149"/>
              <a:ext cx="16002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Once you click on &lt;OK&gt; then the results will show up on a new worksheet </a:t>
              </a:r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57162" y="4186238"/>
              <a:ext cx="1600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Regression equation coefficients are here</a:t>
              </a:r>
              <a:endParaRPr lang="en-US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185863" y="3800475"/>
              <a:ext cx="2200275" cy="9859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3744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18275" y="240813"/>
            <a:ext cx="7143749" cy="6388153"/>
            <a:chOff x="485775" y="357188"/>
            <a:chExt cx="7143749" cy="6388153"/>
          </a:xfrm>
        </p:grpSpPr>
        <p:pic>
          <p:nvPicPr>
            <p:cNvPr id="2" name="Picture 1" descr="Screen Shot 2016-08-15 at 5.35.11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539" y="1320042"/>
              <a:ext cx="6354985" cy="542529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85775" y="357188"/>
              <a:ext cx="27717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 perform Time Series </a:t>
              </a:r>
              <a:r>
                <a:rPr lang="en-US" dirty="0" smtClean="0"/>
                <a:t>analysis </a:t>
              </a:r>
              <a:r>
                <a:rPr lang="en-US" dirty="0" smtClean="0"/>
                <a:t>click here</a:t>
              </a:r>
              <a:endParaRPr lang="en-US" dirty="0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2900363" y="666590"/>
              <a:ext cx="1543050" cy="97933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8639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7174" y="312251"/>
            <a:ext cx="8669560" cy="6222320"/>
            <a:chOff x="257174" y="428626"/>
            <a:chExt cx="8669560" cy="6222320"/>
          </a:xfrm>
        </p:grpSpPr>
        <p:pic>
          <p:nvPicPr>
            <p:cNvPr id="2" name="Picture 1" descr="Screen Shot 2016-08-15 at 5.34.2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035" y="1200150"/>
              <a:ext cx="5520877" cy="5450796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257174" y="428626"/>
              <a:ext cx="8669560" cy="3966746"/>
              <a:chOff x="257174" y="428626"/>
              <a:chExt cx="8669560" cy="3966746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57174" y="428626"/>
                <a:ext cx="70580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This dialog box will pop up </a:t>
                </a:r>
                <a:r>
                  <a:rPr lang="en-US" dirty="0"/>
                  <a:t>w</a:t>
                </a:r>
                <a:r>
                  <a:rPr lang="en-US" dirty="0" smtClean="0"/>
                  <a:t>hen choosing the </a:t>
                </a:r>
                <a:r>
                  <a:rPr lang="en-US" b="1" dirty="0" smtClean="0"/>
                  <a:t>Moving Average </a:t>
                </a:r>
                <a:r>
                  <a:rPr lang="en-US" dirty="0" smtClean="0"/>
                  <a:t>time series forecasting technique from the “Time Series” menu item</a:t>
                </a:r>
                <a:endParaRPr lang="en-US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35768" y="2580411"/>
                <a:ext cx="2071687" cy="14773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Select the column of data you want to manipulate (data you are using to create the forecast )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6397847" y="3195043"/>
                <a:ext cx="2528887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Length = interval (k) the number of prior periods to include in the moving average </a:t>
                </a:r>
                <a:endParaRPr lang="en-US" dirty="0"/>
              </a:p>
            </p:txBody>
          </p:sp>
          <p:cxnSp>
            <p:nvCxnSpPr>
              <p:cNvPr id="7" name="Straight Arrow Connector 6"/>
              <p:cNvCxnSpPr>
                <a:stCxn id="3" idx="3"/>
              </p:cNvCxnSpPr>
              <p:nvPr/>
            </p:nvCxnSpPr>
            <p:spPr>
              <a:xfrm flipV="1">
                <a:off x="2507455" y="2414592"/>
                <a:ext cx="835820" cy="9044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V="1">
                <a:off x="3786186" y="1900238"/>
                <a:ext cx="1014414" cy="5143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 flipV="1">
                <a:off x="5329238" y="2300288"/>
                <a:ext cx="1068609" cy="89475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7186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435</Words>
  <Application>Microsoft Office PowerPoint</Application>
  <PresentationFormat>On-screen Show (4:3)</PresentationFormat>
  <Paragraphs>29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Martin</dc:creator>
  <cp:lastModifiedBy>Owner</cp:lastModifiedBy>
  <cp:revision>20</cp:revision>
  <cp:lastPrinted>2016-08-16T23:34:25Z</cp:lastPrinted>
  <dcterms:created xsi:type="dcterms:W3CDTF">2016-08-15T21:11:22Z</dcterms:created>
  <dcterms:modified xsi:type="dcterms:W3CDTF">2016-08-22T21:51:40Z</dcterms:modified>
</cp:coreProperties>
</file>